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5" r:id="rId9"/>
    <p:sldId id="261" r:id="rId10"/>
    <p:sldId id="266" r:id="rId11"/>
    <p:sldId id="262" r:id="rId12"/>
    <p:sldId id="267" r:id="rId13"/>
    <p:sldId id="271" r:id="rId14"/>
    <p:sldId id="270" r:id="rId15"/>
    <p:sldId id="268" r:id="rId16"/>
    <p:sldId id="272" r:id="rId17"/>
    <p:sldId id="273" r:id="rId18"/>
    <p:sldId id="274" r:id="rId19"/>
    <p:sldId id="269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94648"/>
  </p:normalViewPr>
  <p:slideViewPr>
    <p:cSldViewPr snapToGrid="0">
      <p:cViewPr varScale="1">
        <p:scale>
          <a:sx n="78" d="100"/>
          <a:sy n="78" d="100"/>
        </p:scale>
        <p:origin x="1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2231B7-39A9-DA47-86D8-B19BEDBACA6F}" type="datetimeFigureOut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37B05-2E90-5243-B348-8077273D02D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11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0BB237-A1B9-0A8E-92AD-C68A59642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6318C6-A812-BFBF-0FC1-0A040A9DA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009CD1-23E2-8EA1-169C-67A68BDD2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34C02-8EE9-424C-A966-A45EC4B98A41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B60DE9-1D4B-7515-EF8F-C4A78E34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250DED-6B00-3D2A-00DB-B7084964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005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27896-B87C-5308-17FA-C1D8F3879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2D9952-43D6-1B5B-BDD7-B6E29F9ED0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A10626-7B4C-FDB9-0D07-5ECD46A7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4ABDC-6586-2642-B556-AC8951EA5747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05175-509A-E6E8-F2C0-832A1358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69603-B356-06BA-598D-093016C08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715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27ED04-AD3D-1CE5-0234-BAD3E193E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648FD7-454D-2D59-CB07-A9E0A8D98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97385-B601-318C-BCDC-C17C0ABB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530A-6A84-0640-BC05-9AAF9D23EEBC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348F6-43F0-2038-F82D-B843148A9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41D0A9-A526-F015-0BA7-3DAD7C71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916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17106A-3B2C-5F46-C360-E254CBF5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FD4AA6-B54A-2502-135D-7B2758EA9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DF034-31D2-3281-8E61-9B5AC1449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40756-A1B0-4447-9D77-53330FCD29E1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0DE8B-EC1E-18CE-B665-B8ADF0F5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48646F-DAEE-578C-9596-06DF4501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8534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0AE52-1074-0939-D559-7666B683A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A0E9B9-009B-AE41-0484-ED7847709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4A871E-D82C-272E-1EED-11E1D0FD2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4A1-F308-754C-89BE-93D6401BC159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51D4E-8612-2350-768F-333C0D31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6895DB-9588-984B-BECB-15D200783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099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4479F-374B-BDA4-2EEA-ED26121B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64E53-74E9-2F55-E804-8F8236DBEF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7F182E-AEC4-9E2E-7E8E-9228CAF0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C8A0A-3807-CF10-16E1-827C48EA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5DCD-A304-C54C-90DF-48D90C1C10CF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0ADBD-6AA5-F70C-B504-17E2F4C9C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3DCF5C-A5A6-95C9-C67E-C7ED954D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20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502CC5-64D5-1850-88A7-6C8A5824C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F1F059-515D-8E56-68B6-966A61D90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A7C19B-95FA-7718-22DA-F5EF4124A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C2FB73-92F9-7138-B136-C62021D23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18B2734-1378-5A94-7646-460D5853A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06B8088-2AE6-AD7D-E147-ECC9D8FF5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13C6F-9420-7B4F-AC1F-0AE8B0E7C9A9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633990-64F1-595C-7556-830FD1F1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79E437-B75E-EE15-38EA-1DFE832E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337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25191-0CC0-D5D6-667A-24B01BACE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26F736-397E-3068-10B3-1F97695F0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63348-712E-FB44-BE42-A26C8DAB2F2E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92E75FF-3384-1310-4698-8AB16A12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4D16DD-3388-4F69-1C41-DA061445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7456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FB73750-26DC-B779-9A3E-F9866E63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2B1C-F970-EB46-96C7-8092FA5BB286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8C1696-80BE-C97A-07C1-29F673483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571D23-0CB2-1DE0-0CFA-C2622201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780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223E30-7B32-B337-8583-6054F9DF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593DAA-B7A5-E0D7-7506-44ECA48DD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D2AE23-1935-BAD3-C685-02A7BB035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2872CC-B845-3485-5A1F-99890160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03E43-330B-794D-971A-3088C8DF8FA4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CD1714-D4DA-66B6-2DCE-1476FD3D2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B6B1FC-0179-474A-F44D-E1C044880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578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0F015-925F-14E3-FFE4-566EAF8B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3448E2-CAB7-D1CF-3BB4-117A318F4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DB36AA-73DA-7C17-BD8D-3ADACF106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774D6-DE55-FA71-13B5-722DB1D3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20CEC-4A8D-B345-A9B0-A9B59B0DB373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67593E-BA95-7F0E-4152-9284306F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427110-9EE2-0F8A-AFCE-55DAE096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6730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F721CD-FDE9-990B-B5E2-7D6DDAB1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CDF966-AC6C-075D-F13C-12BEAE8A1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939F0-334A-9D24-452A-3D46B65D2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39D45-E777-834A-8DED-4CA7B5883F6B}" type="datetime1">
              <a:rPr kumimoji="1" lang="ko-KR" altLang="en-US" smtClean="0"/>
              <a:t>2024-11-07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9A9AE-C5AE-32DA-07EF-41F53ACBD1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987DB2-0AE9-894C-BBFF-E5D7E9451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157B3-6E35-924C-8125-3E47192C92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4150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1EFFCA-8F93-1120-7B3C-E2C77CDAAF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11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월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주차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548E97-DA73-D35D-C5FC-B05308CA68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A#</a:t>
            </a: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A9E8CB-ED94-A4EE-86C6-E2AFC1688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7900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10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이효림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메인 로직 설계</a:t>
            </a:r>
          </a:p>
        </p:txBody>
      </p:sp>
    </p:spTree>
    <p:extLst>
      <p:ext uri="{BB962C8B-B14F-4D97-AF65-F5344CB8AC3E}">
        <p14:creationId xmlns:p14="http://schemas.microsoft.com/office/powerpoint/2010/main" val="2570054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11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3036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 센서 </a:t>
            </a:r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입력받기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1026" name="Picture 2" descr="아두이노 우노 Uno R3 SMD 호환보드 - 마르시스에듀 공식몰">
            <a:extLst>
              <a:ext uri="{FF2B5EF4-FFF2-40B4-BE49-F238E27FC236}">
                <a16:creationId xmlns:a16="http://schemas.microsoft.com/office/drawing/2014/main" id="{9BB8A3CE-0F93-5518-A939-99AD64AA5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75" y="124439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초음파 센서">
            <a:extLst>
              <a:ext uri="{FF2B5EF4-FFF2-40B4-BE49-F238E27FC236}">
                <a16:creationId xmlns:a16="http://schemas.microsoft.com/office/drawing/2014/main" id="{C099176C-FF4B-053E-13F5-8BF6C0492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626" y="1244395"/>
            <a:ext cx="4519236" cy="451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F57BDD7-B5EA-8ADB-A2E7-E270D37BC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875" y="1399868"/>
            <a:ext cx="5018138" cy="4762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FC593A-2E8C-A8E8-82F3-5C4CB1A0E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249935" y="1118524"/>
            <a:ext cx="5457515" cy="5018137"/>
          </a:xfrm>
          <a:prstGeom prst="rect">
            <a:avLst/>
          </a:prstGeom>
        </p:spPr>
      </p:pic>
      <p:pic>
        <p:nvPicPr>
          <p:cNvPr id="1034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7B0EC016-7659-5C0D-A678-8B86ED371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279" y="3759634"/>
            <a:ext cx="2402734" cy="24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F0AEE1E3-119E-9C6A-7253-F1C789F99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486" y="533710"/>
            <a:ext cx="5202954" cy="5202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38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아두이노 메가 Mega 2560 호환보드 - SSG.COM">
            <a:extLst>
              <a:ext uri="{FF2B5EF4-FFF2-40B4-BE49-F238E27FC236}">
                <a16:creationId xmlns:a16="http://schemas.microsoft.com/office/drawing/2014/main" id="{272CF435-6C63-5641-6042-516C71CA7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44547">
            <a:off x="5890009" y="995919"/>
            <a:ext cx="5105830" cy="5105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12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A29334-2DE1-0A7F-7FE1-CC3A0A57B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853" y="710956"/>
            <a:ext cx="4305215" cy="6027301"/>
          </a:xfrm>
          <a:prstGeom prst="rect">
            <a:avLst/>
          </a:prstGeom>
        </p:spPr>
      </p:pic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5B2FF14C-387C-83C0-99AA-8C92CA43AD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870545-B195-8DD6-8DAE-F82A20F9F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4750" y="1246705"/>
            <a:ext cx="8057450" cy="460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5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C1AFD-201A-26B0-FD89-8ECD53C2F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651694-F546-5949-D071-2CC120DD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13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D3444-8CE2-DAF0-AA2D-2844BE00AE4C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489518B9-A447-5CE6-7594-6D325CCB23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" name="압력센서">
            <a:hlinkClick r:id="" action="ppaction://media"/>
            <a:extLst>
              <a:ext uri="{FF2B5EF4-FFF2-40B4-BE49-F238E27FC236}">
                <a16:creationId xmlns:a16="http://schemas.microsoft.com/office/drawing/2014/main" id="{50588FE4-0F03-351B-1C49-BDCBB0C06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B60A1-6B44-315C-D681-C83E811A0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아두이노 메가 Mega 2560 호환보드 - SSG.COM">
            <a:extLst>
              <a:ext uri="{FF2B5EF4-FFF2-40B4-BE49-F238E27FC236}">
                <a16:creationId xmlns:a16="http://schemas.microsoft.com/office/drawing/2014/main" id="{7A0E3935-6B41-9B66-94D3-61EBBE2F1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4394">
            <a:off x="6703479" y="2833322"/>
            <a:ext cx="4457855" cy="4457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309F0B-3C4F-EB00-DFCB-3CC16FAD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14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5F7192-AD23-0627-2595-DB7174610808}"/>
              </a:ext>
            </a:extLst>
          </p:cNvPr>
          <p:cNvSpPr txBox="1"/>
          <p:nvPr/>
        </p:nvSpPr>
        <p:spPr>
          <a:xfrm>
            <a:off x="76200" y="119743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압력 센서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mux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35505D-80BD-2FC7-6689-F5F52D16E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59" y="1008297"/>
            <a:ext cx="2803402" cy="392476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B98940-A650-6FF8-E20E-0CB7FEF80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857" y="1008297"/>
            <a:ext cx="2803402" cy="3924763"/>
          </a:xfrm>
          <a:prstGeom prst="rect">
            <a:avLst/>
          </a:prstGeom>
        </p:spPr>
      </p:pic>
      <p:sp>
        <p:nvSpPr>
          <p:cNvPr id="7" name="AutoShape 2" descr="아날로그 디지털 멀티플렉서 MUX 브레이크아웃 보드 모듈, CMOS 정밀 모듈, 아두이노 호환, CD74HC4067, 16 채널, 6 개">
            <a:extLst>
              <a:ext uri="{FF2B5EF4-FFF2-40B4-BE49-F238E27FC236}">
                <a16:creationId xmlns:a16="http://schemas.microsoft.com/office/drawing/2014/main" id="{CB6049EF-8644-1584-7B8E-0304BA1E38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EC7F705-1C8E-9BB1-3729-F26C842DB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943" y="547209"/>
            <a:ext cx="2902548" cy="30903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C3EFD53-B08A-2A53-6188-1A23F2598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041" y="632039"/>
            <a:ext cx="2743200" cy="292070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C3181EE-3147-3E96-F5F3-2A5840D74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4995" y="831286"/>
            <a:ext cx="7257210" cy="54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2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15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pic>
        <p:nvPicPr>
          <p:cNvPr id="2050" name="Picture 2" descr="L298N 2A Based Motor Driver Module">
            <a:extLst>
              <a:ext uri="{FF2B5EF4-FFF2-40B4-BE49-F238E27FC236}">
                <a16:creationId xmlns:a16="http://schemas.microsoft.com/office/drawing/2014/main" id="{09D78FCF-08BE-51BE-C14E-F225FCE10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69" y="1484717"/>
            <a:ext cx="3486663" cy="348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258C7D-5377-A58F-C381-73A5170CA6D5}"/>
              </a:ext>
            </a:extLst>
          </p:cNvPr>
          <p:cNvSpPr txBox="1"/>
          <p:nvPr/>
        </p:nvSpPr>
        <p:spPr>
          <a:xfrm>
            <a:off x="783678" y="5074332"/>
            <a:ext cx="34866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L298N </a:t>
            </a:r>
            <a:r>
              <a:rPr lang="ko-KR" altLang="en-US" sz="2500" b="1" dirty="0"/>
              <a:t>모터 드라이버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667897-8D4C-E2C2-0FA9-227A5182FB45}"/>
              </a:ext>
            </a:extLst>
          </p:cNvPr>
          <p:cNvSpPr txBox="1"/>
          <p:nvPr/>
        </p:nvSpPr>
        <p:spPr>
          <a:xfrm>
            <a:off x="3701851" y="5074332"/>
            <a:ext cx="5550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 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기어박스 </a:t>
            </a:r>
            <a:endParaRPr lang="ko-KR" altLang="en-US" sz="2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3ECD782-AC74-6329-EBB5-F561CFF5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41" y="1463356"/>
            <a:ext cx="4414011" cy="343795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B5B888A-7FD9-8C7C-33E6-3119B8F25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8864" y="1463356"/>
            <a:ext cx="3454981" cy="28176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C73005-D49C-77F4-F4D8-4555966D9551}"/>
              </a:ext>
            </a:extLst>
          </p:cNvPr>
          <p:cNvSpPr txBox="1"/>
          <p:nvPr/>
        </p:nvSpPr>
        <p:spPr>
          <a:xfrm>
            <a:off x="7724255" y="4533872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바퀴</a:t>
            </a:r>
            <a:endParaRPr lang="ko-KR" altLang="en-US" sz="25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E9F5C56-A8F0-B77E-981F-D6E8FA10D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4510" y="732474"/>
            <a:ext cx="6710186" cy="560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8DEC7-913D-D7D2-B52E-A16B34B0A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F955CB-3A7B-86C9-70E6-7BA505A7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16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8C027-4471-773B-439C-95A92D2C2E76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4F729-5DA7-6CC3-30D9-C0B0E89C1B3C}"/>
              </a:ext>
            </a:extLst>
          </p:cNvPr>
          <p:cNvSpPr txBox="1"/>
          <p:nvPr/>
        </p:nvSpPr>
        <p:spPr>
          <a:xfrm>
            <a:off x="3701851" y="5074332"/>
            <a:ext cx="5550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 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  <a:p>
            <a:pPr algn="ctr"/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기어박스 </a:t>
            </a:r>
            <a:endParaRPr lang="ko-KR" altLang="en-US" sz="2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954DE4-6F8F-A715-A3FB-73625DF28F3D}"/>
              </a:ext>
            </a:extLst>
          </p:cNvPr>
          <p:cNvSpPr txBox="1"/>
          <p:nvPr/>
        </p:nvSpPr>
        <p:spPr>
          <a:xfrm>
            <a:off x="7724255" y="4533872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 err="1">
                <a:solidFill>
                  <a:srgbClr val="000000"/>
                </a:solidFill>
                <a:effectLst/>
                <a:latin typeface="TT Norms Pro"/>
              </a:rPr>
              <a:t>퀴</a:t>
            </a:r>
            <a:endParaRPr lang="ko-KR" altLang="en-US" sz="2500" dirty="0"/>
          </a:p>
        </p:txBody>
      </p:sp>
      <p:pic>
        <p:nvPicPr>
          <p:cNvPr id="2" name="모터드라이버">
            <a:hlinkClick r:id="" action="ppaction://media"/>
            <a:extLst>
              <a:ext uri="{FF2B5EF4-FFF2-40B4-BE49-F238E27FC236}">
                <a16:creationId xmlns:a16="http://schemas.microsoft.com/office/drawing/2014/main" id="{6E861777-7C1A-2E2E-1FDF-AD235AE88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8E0FB-5451-DE0B-D9EC-6526B1D23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1D9DC9-BBEC-B84F-FFBC-4EE540E32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17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151AA-52D0-8A85-785D-A9DBCFA2A470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357217-AF72-5ECD-4D9D-0C9B0B48C171}"/>
              </a:ext>
            </a:extLst>
          </p:cNvPr>
          <p:cNvSpPr txBox="1"/>
          <p:nvPr/>
        </p:nvSpPr>
        <p:spPr>
          <a:xfrm>
            <a:off x="1730668" y="5308507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0" dirty="0" err="1">
                <a:solidFill>
                  <a:srgbClr val="000000"/>
                </a:solidFill>
                <a:effectLst/>
                <a:latin typeface="TT Norms Pro"/>
              </a:rPr>
              <a:t>아두이노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 </a:t>
            </a:r>
            <a:r>
              <a:rPr lang="en-US" altLang="ko-KR" sz="2800" b="1" i="0" dirty="0" err="1">
                <a:solidFill>
                  <a:srgbClr val="000000"/>
                </a:solidFill>
                <a:effectLst/>
                <a:latin typeface="TT Norms Pro"/>
              </a:rPr>
              <a:t>pwm</a:t>
            </a:r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, in1234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핀</a:t>
            </a:r>
            <a:endParaRPr lang="ko-KR" altLang="en-US" sz="25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8292CC-5B8F-8421-9E04-0CEB78612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72" y="898067"/>
            <a:ext cx="2771036" cy="36947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06C8B86-85C3-AD41-690A-7A1E36695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645" y="930989"/>
            <a:ext cx="2771037" cy="36947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BDD7146-74DA-22B2-6BD7-77A375A91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919" y="947450"/>
            <a:ext cx="2746346" cy="36617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7586818-5475-FD78-6CE6-B2B558288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502" y="809335"/>
            <a:ext cx="2977862" cy="39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35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47AE7-6CAF-D96F-2CB8-2727108F9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B2BCDC-00EE-D2C2-53C3-56734F09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18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1F2BB-48E8-4679-7BC1-C22FA5288DC8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박소윤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119241-3BCD-FC44-BA9C-A8D9874D40D4}"/>
              </a:ext>
            </a:extLst>
          </p:cNvPr>
          <p:cNvSpPr txBox="1"/>
          <p:nvPr/>
        </p:nvSpPr>
        <p:spPr>
          <a:xfrm>
            <a:off x="6402956" y="4283486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L298</a:t>
            </a:r>
            <a:r>
              <a:rPr lang="en-US" altLang="ko-KR" sz="2800" b="1" dirty="0">
                <a:solidFill>
                  <a:srgbClr val="000000"/>
                </a:solidFill>
                <a:latin typeface="TT Norms Pro"/>
              </a:rPr>
              <a:t>N</a:t>
            </a:r>
            <a:r>
              <a:rPr lang="ko-KR" altLang="en-US" sz="2800" b="1" dirty="0">
                <a:solidFill>
                  <a:srgbClr val="000000"/>
                </a:solidFill>
                <a:latin typeface="TT Norms Pro"/>
              </a:rPr>
              <a:t> </a:t>
            </a:r>
            <a:r>
              <a:rPr lang="en-US" altLang="ko-KR" sz="2800" b="1" dirty="0">
                <a:solidFill>
                  <a:srgbClr val="000000"/>
                </a:solidFill>
                <a:latin typeface="TT Norms Pro"/>
              </a:rPr>
              <a:t>Motor Driver module</a:t>
            </a:r>
            <a:endParaRPr lang="ko-KR" altLang="en-US" sz="2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6A5BFE-F1D1-4A31-5BC7-549390B54598}"/>
              </a:ext>
            </a:extLst>
          </p:cNvPr>
          <p:cNvSpPr txBox="1"/>
          <p:nvPr/>
        </p:nvSpPr>
        <p:spPr>
          <a:xfrm>
            <a:off x="712385" y="4283486"/>
            <a:ext cx="5550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0" dirty="0">
                <a:solidFill>
                  <a:srgbClr val="000000"/>
                </a:solidFill>
                <a:effectLst/>
                <a:latin typeface="TT Norms Pro"/>
              </a:rPr>
              <a:t> 570 27000rpm </a:t>
            </a:r>
            <a:r>
              <a:rPr lang="ko-KR" altLang="en-US" sz="2800" b="1" i="0" dirty="0">
                <a:solidFill>
                  <a:srgbClr val="000000"/>
                </a:solidFill>
                <a:effectLst/>
                <a:latin typeface="TT Norms Pro"/>
              </a:rPr>
              <a:t>모터</a:t>
            </a:r>
            <a:endParaRPr lang="en-US" altLang="ko-KR" sz="2800" b="1" i="0" dirty="0">
              <a:solidFill>
                <a:srgbClr val="000000"/>
              </a:solidFill>
              <a:effectLst/>
              <a:latin typeface="TT Norms Pro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A5B3743-C00C-60AB-3C46-37E366C9C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009" y="489075"/>
            <a:ext cx="4429743" cy="368668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222C97-0264-EAE8-5BD3-55421CBD3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035" y="5191219"/>
            <a:ext cx="3143689" cy="14861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628448A-9CBF-BA18-82AF-17E39805A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4843" y="381653"/>
            <a:ext cx="4387216" cy="344156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97BED28-FB59-9DB8-445E-96E9EECDA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057" y="4757210"/>
            <a:ext cx="4067743" cy="1886213"/>
          </a:xfrm>
          <a:prstGeom prst="rect">
            <a:avLst/>
          </a:prstGeom>
        </p:spPr>
      </p:pic>
      <p:pic>
        <p:nvPicPr>
          <p:cNvPr id="20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9483CF55-2889-626E-7501-1708C088A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215" y="3823215"/>
            <a:ext cx="3396673" cy="339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붉은 동그라미 PNG 이미지, 다운로드 투명한 배경을 가진 PNG 일러스트 3700+컷">
            <a:extLst>
              <a:ext uri="{FF2B5EF4-FFF2-40B4-BE49-F238E27FC236}">
                <a16:creationId xmlns:a16="http://schemas.microsoft.com/office/drawing/2014/main" id="{B582082D-ECA6-F782-2D39-A651F8983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250" y1="31167" x2="45333" y2="26917"/>
                        <a14:foregroundMark x1="45333" y1="26917" x2="58833" y2="29083"/>
                        <a14:foregroundMark x1="70333" y1="69167" x2="74833" y2="62583"/>
                        <a14:foregroundMark x1="74833" y1="62583" x2="75083" y2="60583"/>
                        <a14:foregroundMark x1="32333" y1="37500" x2="32333" y2="37500"/>
                        <a14:foregroundMark x1="32333" y1="37500" x2="32333" y2="37500"/>
                        <a14:foregroundMark x1="32333" y1="37500" x2="32333" y2="3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5869" y="5880957"/>
            <a:ext cx="1236190" cy="123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45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4EFD19A-B3CA-3F11-1BD9-F49AD3F9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19</a:t>
            </a:fld>
            <a:endParaRPr kumimoji="1"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DF6826-3107-0049-1A58-E51CCB71BB7B}"/>
              </a:ext>
            </a:extLst>
          </p:cNvPr>
          <p:cNvSpPr txBox="1"/>
          <p:nvPr/>
        </p:nvSpPr>
        <p:spPr>
          <a:xfrm>
            <a:off x="4874351" y="3105834"/>
            <a:ext cx="2443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감사합니다</a:t>
            </a:r>
            <a:r>
              <a:rPr kumimoji="1" lang="en-US" altLang="ko-KR" sz="36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  <a:endParaRPr kumimoji="1" lang="ko-KR" altLang="en-US" sz="360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667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2160A-D99F-9A31-BC21-376380192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BACA63-B0A6-D035-E13C-786EA338F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수정된 설계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v1 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시연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보행기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모터 설계 및 제어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이진성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초음파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라즈베리파이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&amp;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보드 연결 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김준범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데이터 필터링 및 메인 로직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이효림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초음파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압력센서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모터 제어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박소윤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E3B564-23D8-91AC-F457-29EF9FC40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9129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3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v1 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2444942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4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이진성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보행기 손잡이 설계</a:t>
            </a:r>
          </a:p>
        </p:txBody>
      </p:sp>
    </p:spTree>
    <p:extLst>
      <p:ext uri="{BB962C8B-B14F-4D97-AF65-F5344CB8AC3E}">
        <p14:creationId xmlns:p14="http://schemas.microsoft.com/office/powerpoint/2010/main" val="397244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5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이진성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바퀴 설계</a:t>
            </a:r>
          </a:p>
        </p:txBody>
      </p:sp>
    </p:spTree>
    <p:extLst>
      <p:ext uri="{BB962C8B-B14F-4D97-AF65-F5344CB8AC3E}">
        <p14:creationId xmlns:p14="http://schemas.microsoft.com/office/powerpoint/2010/main" val="397559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6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이진성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모터 제어</a:t>
            </a:r>
          </a:p>
        </p:txBody>
      </p:sp>
    </p:spTree>
    <p:extLst>
      <p:ext uri="{BB962C8B-B14F-4D97-AF65-F5344CB8AC3E}">
        <p14:creationId xmlns:p14="http://schemas.microsoft.com/office/powerpoint/2010/main" val="1925629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7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초음파</a:t>
            </a:r>
          </a:p>
        </p:txBody>
      </p:sp>
    </p:spTree>
    <p:extLst>
      <p:ext uri="{BB962C8B-B14F-4D97-AF65-F5344CB8AC3E}">
        <p14:creationId xmlns:p14="http://schemas.microsoft.com/office/powerpoint/2010/main" val="3095073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8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김준범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라즈베리파이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093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118387-4637-F403-7F63-D0B8F3B4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57B3-6E35-924C-8125-3E47192C9249}" type="slidenum">
              <a:rPr kumimoji="1" lang="ko-KR" altLang="en-US" smtClean="0"/>
              <a:t>9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3BBFA-65D5-F435-BE9E-7976FB0A5CCC}"/>
              </a:ext>
            </a:extLst>
          </p:cNvPr>
          <p:cNvSpPr txBox="1"/>
          <p:nvPr/>
        </p:nvSpPr>
        <p:spPr>
          <a:xfrm>
            <a:off x="76200" y="119743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이효림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kumimoji="1" lang="ko-KR" altLang="en-US" b="1" dirty="0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ko-KR" altLang="en-US" b="1" dirty="0" err="1">
                <a:solidFill>
                  <a:schemeClr val="accent1">
                    <a:lumMod val="75000"/>
                  </a:scheme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데이터필터링</a:t>
            </a:r>
            <a:endParaRPr kumimoji="1" lang="ko-KR" altLang="en-US" b="1" dirty="0">
              <a:solidFill>
                <a:schemeClr val="accent1">
                  <a:lumMod val="75000"/>
                </a:schemeClr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3399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157</Words>
  <Application>Microsoft Office PowerPoint</Application>
  <PresentationFormat>와이드스크린</PresentationFormat>
  <Paragraphs>55</Paragraphs>
  <Slides>19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NanumSquare</vt:lpstr>
      <vt:lpstr>NanumSquare ExtraBold</vt:lpstr>
      <vt:lpstr>TT Norms Pro</vt:lpstr>
      <vt:lpstr>맑은 고딕</vt:lpstr>
      <vt:lpstr>Arial</vt:lpstr>
      <vt:lpstr>Office 테마</vt:lpstr>
      <vt:lpstr>11월 1주차 발표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11월 1주차 발표</dc:title>
  <dc:creator>이효림/임베디드시스템공학과</dc:creator>
  <cp:lastModifiedBy>소윤 박</cp:lastModifiedBy>
  <cp:revision>7</cp:revision>
  <dcterms:created xsi:type="dcterms:W3CDTF">2024-11-06T01:38:16Z</dcterms:created>
  <dcterms:modified xsi:type="dcterms:W3CDTF">2024-11-07T05:13:29Z</dcterms:modified>
</cp:coreProperties>
</file>

<file path=docProps/thumbnail.jpeg>
</file>